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69537-DE55-432C-8C1C-93895EF17DD7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0503-253A-44C4-B240-B8FB5F3588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69537-DE55-432C-8C1C-93895EF17DD7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0503-253A-44C4-B240-B8FB5F3588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69537-DE55-432C-8C1C-93895EF17DD7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0503-253A-44C4-B240-B8FB5F3588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69537-DE55-432C-8C1C-93895EF17DD7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0503-253A-44C4-B240-B8FB5F3588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69537-DE55-432C-8C1C-93895EF17DD7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0503-253A-44C4-B240-B8FB5F3588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69537-DE55-432C-8C1C-93895EF17DD7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0503-253A-44C4-B240-B8FB5F3588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69537-DE55-432C-8C1C-93895EF17DD7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0503-253A-44C4-B240-B8FB5F3588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69537-DE55-432C-8C1C-93895EF17DD7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0503-253A-44C4-B240-B8FB5F3588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69537-DE55-432C-8C1C-93895EF17DD7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0503-253A-44C4-B240-B8FB5F3588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69537-DE55-432C-8C1C-93895EF17DD7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0503-253A-44C4-B240-B8FB5F3588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69537-DE55-432C-8C1C-93895EF17DD7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0503-253A-44C4-B240-B8FB5F3588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69537-DE55-432C-8C1C-93895EF17DD7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50503-253A-44C4-B240-B8FB5F3588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-12137"/>
            <a:ext cx="6858000" cy="68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447800" y="4038600"/>
            <a:ext cx="701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Rain </a:t>
            </a:r>
            <a:r>
              <a:rPr lang="en-US" sz="3600" dirty="0" smtClean="0">
                <a:solidFill>
                  <a:schemeClr val="bg1"/>
                </a:solidFill>
              </a:rPr>
              <a:t>makes tears…</a:t>
            </a:r>
          </a:p>
          <a:p>
            <a:r>
              <a:rPr lang="en-US" sz="3600" dirty="0">
                <a:solidFill>
                  <a:schemeClr val="bg1"/>
                </a:solidFill>
              </a:rPr>
              <a:t>	</a:t>
            </a:r>
            <a:r>
              <a:rPr lang="en-US" sz="3600" dirty="0" smtClean="0">
                <a:solidFill>
                  <a:schemeClr val="bg1"/>
                </a:solidFill>
              </a:rPr>
              <a:t>		much </a:t>
            </a:r>
            <a:r>
              <a:rPr lang="en-US" sz="3600" dirty="0">
                <a:solidFill>
                  <a:schemeClr val="bg1"/>
                </a:solidFill>
              </a:rPr>
              <a:t>less visible.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81000" y="5562600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Music helps me drown out reality.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62000" y="0"/>
            <a:ext cx="1028378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228600"/>
            <a:ext cx="670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Even with disappointment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6667500" y="5943601"/>
            <a:ext cx="2476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 have hope.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7620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Amazing friends.  New State.  No friends.</a:t>
            </a:r>
            <a:endParaRPr lang="en-US" sz="3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19200" y="2057400"/>
            <a:ext cx="6644827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676400"/>
            <a:ext cx="4424362" cy="442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962400" y="2514600"/>
            <a:ext cx="1219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V</a:t>
            </a:r>
          </a:p>
          <a:p>
            <a:r>
              <a:rPr lang="en-US" sz="7200" dirty="0" smtClean="0"/>
              <a:t>S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29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FHSD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sarahdraper</dc:creator>
  <cp:lastModifiedBy>sarahdraper</cp:lastModifiedBy>
  <cp:revision>10</cp:revision>
  <dcterms:created xsi:type="dcterms:W3CDTF">2011-04-19T13:41:31Z</dcterms:created>
  <dcterms:modified xsi:type="dcterms:W3CDTF">2011-05-04T13:26:47Z</dcterms:modified>
</cp:coreProperties>
</file>